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DAD762DF-F611-41DF-AB1D-96872B84F76C}">
  <a:tblStyle styleId="{DAD762DF-F611-41DF-AB1D-96872B84F76C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FC4920F9-70B7-441F-8D08-5188519265E9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535ac1941f_0_25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535ac1941f_0_2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54e0783994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54e0783994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535ac1941f_1_2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535ac1941f_1_2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{DAD762DF-F611-41DF-AB1D-96872B84F76C}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{DAD762DF-F611-41DF-AB1D-96872B84F76C}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the official act or process of approval; formal confirmation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“How could the Constitution’s advocates undercut the suspicions and hostility that so many towns expressed and persuade the people to welcome ratification ‘with cordiality’—or even accept the Constitution peacefully?”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238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500"/>
                        <a:buFont typeface="Inter"/>
                        <a:buChar char="-"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Pauline Maier, </a:t>
                      </a:r>
                      <a:r>
                        <a:rPr i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Ratification: The People Debate the Constitution, 1787-1788</a:t>
                      </a: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2010.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Ratification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00" name="Google Shape;100;p15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{FC4920F9-70B7-441F-8D08-5188519265E9}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Anti-Federalists opposed the Constitution because they supported monarchy.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Anti-Federalists believed a strong central government threatened individual liberties.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All states quickly supported the Constitution after it was written.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Anti-Federalists trusted that state governments would better protect rights.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Anti-Federalists believed the president could become like a king.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Many Anti-Federalists were farmers and common people rather than wealthy elites.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01" name="Google Shape;101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